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  <p:sldId id="27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0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72" y="-4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Смоленская область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Сафоновский район</a:t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err="1" smtClean="0">
                <a:solidFill>
                  <a:srgbClr val="002060"/>
                </a:solidFill>
              </a:rPr>
              <a:t>с.Издешково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068960"/>
            <a:ext cx="7632848" cy="1752600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8C0A38"/>
                </a:solidFill>
                <a:latin typeface="Bookman Old Style" panose="02050604050505020204" pitchFamily="18" charset="0"/>
              </a:rPr>
              <a:t>Общественная баня</a:t>
            </a:r>
            <a:endParaRPr lang="ru-RU" sz="6600" b="1" dirty="0">
              <a:solidFill>
                <a:srgbClr val="8C0A38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31840" y="5805264"/>
            <a:ext cx="3528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 smtClean="0">
                <a:solidFill>
                  <a:srgbClr val="0070C0"/>
                </a:solidFill>
                <a:latin typeface="Bookman Old Style" panose="02050604050505020204" pitchFamily="18" charset="0"/>
              </a:rPr>
              <a:t>фотопрезентация</a:t>
            </a:r>
            <a:endParaRPr lang="ru-RU" sz="2800" dirty="0">
              <a:solidFill>
                <a:srgbClr val="0070C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737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баня\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65619"/>
            <a:ext cx="6192380" cy="6192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841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баня\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991" y="908720"/>
            <a:ext cx="5949281" cy="5949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8684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баня\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991912"/>
            <a:ext cx="5833048" cy="5833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94478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баня\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03762"/>
            <a:ext cx="5977064" cy="5977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7438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User\Desktop\баня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661249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056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User\Desktop\баня\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424" y="836712"/>
            <a:ext cx="6021288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2259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User\Desktop\баня\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64910"/>
            <a:ext cx="6193089" cy="6193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4791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баня\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652525"/>
            <a:ext cx="6192688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444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User\Desktop\баня\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036" y="620688"/>
            <a:ext cx="6232292" cy="623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6089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User\Desktop\баня\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204" y="620688"/>
            <a:ext cx="623731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0865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1916832"/>
            <a:ext cx="7408333" cy="471338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800" b="1" dirty="0" smtClean="0">
                <a:latin typeface="Bookman Old Style" panose="02050604050505020204" pitchFamily="18" charset="0"/>
              </a:rPr>
              <a:t>рассчитана </a:t>
            </a:r>
            <a:r>
              <a:rPr lang="ru-RU" sz="2800" b="1" dirty="0">
                <a:latin typeface="Bookman Old Style" panose="02050604050505020204" pitchFamily="18" charset="0"/>
              </a:rPr>
              <a:t>на 20 помывочных </a:t>
            </a:r>
            <a:r>
              <a:rPr lang="ru-RU" sz="2800" b="1" dirty="0" smtClean="0">
                <a:latin typeface="Bookman Old Style" panose="02050604050505020204" pitchFamily="18" charset="0"/>
              </a:rPr>
              <a:t>мест;</a:t>
            </a:r>
          </a:p>
          <a:p>
            <a:pPr algn="just"/>
            <a:r>
              <a:rPr lang="ru-RU" sz="2800" b="1" dirty="0" smtClean="0">
                <a:latin typeface="Bookman Old Style" panose="02050604050505020204" pitchFamily="18" charset="0"/>
              </a:rPr>
              <a:t>печь основная отопительная (в котельной);</a:t>
            </a:r>
          </a:p>
          <a:p>
            <a:pPr algn="just"/>
            <a:r>
              <a:rPr lang="ru-RU" sz="2800" b="1" dirty="0">
                <a:latin typeface="Bookman Old Style" panose="02050604050505020204" pitchFamily="18" charset="0"/>
              </a:rPr>
              <a:t>п</a:t>
            </a:r>
            <a:r>
              <a:rPr lang="ru-RU" sz="2800" b="1" dirty="0" smtClean="0">
                <a:latin typeface="Bookman Old Style" panose="02050604050505020204" pitchFamily="18" charset="0"/>
              </a:rPr>
              <a:t>ечь для парилки с камнями;</a:t>
            </a:r>
          </a:p>
          <a:p>
            <a:pPr algn="just"/>
            <a:r>
              <a:rPr lang="ru-RU" sz="2800" b="1" dirty="0">
                <a:latin typeface="Bookman Old Style" panose="02050604050505020204" pitchFamily="18" charset="0"/>
              </a:rPr>
              <a:t>о</a:t>
            </a:r>
            <a:r>
              <a:rPr lang="ru-RU" sz="2800" b="1" dirty="0" smtClean="0">
                <a:latin typeface="Bookman Old Style" panose="02050604050505020204" pitchFamily="18" charset="0"/>
              </a:rPr>
              <a:t>тапливается дровами;</a:t>
            </a:r>
          </a:p>
          <a:p>
            <a:pPr algn="just"/>
            <a:r>
              <a:rPr lang="ru-RU" sz="2800" b="1" dirty="0">
                <a:latin typeface="Bookman Old Style" panose="02050604050505020204" pitchFamily="18" charset="0"/>
              </a:rPr>
              <a:t>из бюджета субсидируются затраты </a:t>
            </a:r>
            <a:r>
              <a:rPr lang="ru-RU" sz="2800" b="1" dirty="0" smtClean="0">
                <a:latin typeface="Bookman Old Style" panose="02050604050505020204" pitchFamily="18" charset="0"/>
              </a:rPr>
              <a:t>на: приобретение дров, общехозяйственные расходы</a:t>
            </a:r>
            <a:r>
              <a:rPr lang="ru-RU" sz="2800" b="1" dirty="0">
                <a:latin typeface="Bookman Old Style" panose="02050604050505020204" pitchFamily="18" charset="0"/>
              </a:rPr>
              <a:t>, 100% </a:t>
            </a:r>
            <a:r>
              <a:rPr lang="ru-RU" sz="2800" b="1" dirty="0" smtClean="0">
                <a:latin typeface="Bookman Old Style" panose="02050604050505020204" pitchFamily="18" charset="0"/>
              </a:rPr>
              <a:t>возмещение заработной платы и отчислений (налогов) на </a:t>
            </a:r>
            <a:r>
              <a:rPr lang="ru-RU" sz="2800" b="1" dirty="0" err="1" smtClean="0">
                <a:latin typeface="Bookman Old Style" panose="02050604050505020204" pitchFamily="18" charset="0"/>
              </a:rPr>
              <a:t>соцнужды</a:t>
            </a:r>
            <a:r>
              <a:rPr lang="ru-RU" sz="2800" b="1" dirty="0" smtClean="0">
                <a:latin typeface="Bookman Old Style" panose="02050604050505020204" pitchFamily="18" charset="0"/>
              </a:rPr>
              <a:t> </a:t>
            </a:r>
            <a:r>
              <a:rPr lang="ru-RU" sz="2800" b="1" dirty="0">
                <a:latin typeface="Bookman Old Style" panose="02050604050505020204" pitchFamily="18" charset="0"/>
              </a:rPr>
              <a:t>работников по обслуживанию бани</a:t>
            </a:r>
            <a:r>
              <a:rPr lang="ru-RU" sz="2800" b="1" dirty="0" smtClean="0">
                <a:latin typeface="Bookman Old Style" panose="020506040505050202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 smtClean="0">
                <a:latin typeface="Bookman Old Style" panose="02050604050505020204" pitchFamily="18" charset="0"/>
              </a:rPr>
              <a:t>Издешковская</a:t>
            </a:r>
            <a:r>
              <a:rPr lang="ru-RU" b="1" dirty="0" smtClean="0">
                <a:latin typeface="Bookman Old Style" panose="02050604050505020204" pitchFamily="18" charset="0"/>
              </a:rPr>
              <a:t> общественная баня</a:t>
            </a:r>
            <a:endParaRPr lang="ru-RU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4461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User\Downloads\IMG_05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775947"/>
            <a:ext cx="4742554" cy="608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959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User\Desktop\баня\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60051"/>
            <a:ext cx="6297949" cy="629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8643" y="2564904"/>
            <a:ext cx="638508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FFFF00"/>
                </a:solidFill>
              </a:rPr>
              <a:t>Издешковская</a:t>
            </a:r>
            <a:r>
              <a:rPr lang="ru-RU" sz="3200" b="1" dirty="0" smtClean="0">
                <a:solidFill>
                  <a:srgbClr val="FFFF00"/>
                </a:solidFill>
              </a:rPr>
              <a:t> общественная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 баня ждет своего хозяина, 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а посетители – любители </a:t>
            </a:r>
          </a:p>
          <a:p>
            <a:pPr algn="ctr"/>
            <a:r>
              <a:rPr lang="ru-RU" sz="3200" b="1" dirty="0">
                <a:solidFill>
                  <a:srgbClr val="FFFF00"/>
                </a:solidFill>
              </a:rPr>
              <a:t>п</a:t>
            </a:r>
            <a:r>
              <a:rPr lang="ru-RU" sz="3200" b="1" dirty="0" smtClean="0">
                <a:solidFill>
                  <a:srgbClr val="FFFF00"/>
                </a:solidFill>
              </a:rPr>
              <a:t>опарится ждут неравнодушного</a:t>
            </a:r>
          </a:p>
          <a:p>
            <a:pPr algn="ctr"/>
            <a:r>
              <a:rPr lang="ru-RU" sz="3200" b="1" dirty="0" smtClean="0">
                <a:solidFill>
                  <a:srgbClr val="FFFF00"/>
                </a:solidFill>
              </a:rPr>
              <a:t>Арендатора.  </a:t>
            </a:r>
            <a:endParaRPr lang="ru-RU" sz="32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26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баня\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290"/>
            <a:ext cx="4680520" cy="4529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баня\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387" y="2534142"/>
            <a:ext cx="4323857" cy="432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310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баня\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80793"/>
            <a:ext cx="6155420" cy="6155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808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баня\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698" y="1052736"/>
            <a:ext cx="5781399" cy="578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6937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баня\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0856"/>
            <a:ext cx="6697144" cy="669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6819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баня\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20688"/>
            <a:ext cx="6237312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362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баня\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6379" y="764704"/>
            <a:ext cx="6114374" cy="6114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2325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баня\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92903"/>
            <a:ext cx="6265097" cy="6265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43893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45</TotalTime>
  <Words>76</Words>
  <Application>Microsoft Office PowerPoint</Application>
  <PresentationFormat>Экран (4:3)</PresentationFormat>
  <Paragraphs>14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Смоленская область Сафоновский район с.Издешково</vt:lpstr>
      <vt:lpstr>Издешковская общественная баня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Смоленская область Сафоновский район с.Издешково</dc:title>
  <dc:creator>User</dc:creator>
  <cp:lastModifiedBy>User</cp:lastModifiedBy>
  <cp:revision>6</cp:revision>
  <dcterms:created xsi:type="dcterms:W3CDTF">2022-07-06T12:15:55Z</dcterms:created>
  <dcterms:modified xsi:type="dcterms:W3CDTF">2022-07-06T13:11:58Z</dcterms:modified>
</cp:coreProperties>
</file>